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48"/>
  </p:notesMasterIdLst>
  <p:handoutMasterIdLst>
    <p:handoutMasterId r:id="rId49"/>
  </p:handoutMasterIdLst>
  <p:sldIdLst>
    <p:sldId id="263" r:id="rId2"/>
    <p:sldId id="265" r:id="rId3"/>
    <p:sldId id="288" r:id="rId4"/>
    <p:sldId id="256" r:id="rId5"/>
    <p:sldId id="270" r:id="rId6"/>
    <p:sldId id="262" r:id="rId7"/>
    <p:sldId id="267" r:id="rId8"/>
    <p:sldId id="268" r:id="rId9"/>
    <p:sldId id="273" r:id="rId10"/>
    <p:sldId id="266" r:id="rId11"/>
    <p:sldId id="269" r:id="rId12"/>
    <p:sldId id="279" r:id="rId13"/>
    <p:sldId id="259" r:id="rId14"/>
    <p:sldId id="286" r:id="rId15"/>
    <p:sldId id="272" r:id="rId16"/>
    <p:sldId id="282" r:id="rId17"/>
    <p:sldId id="258" r:id="rId18"/>
    <p:sldId id="261" r:id="rId19"/>
    <p:sldId id="274" r:id="rId20"/>
    <p:sldId id="275" r:id="rId21"/>
    <p:sldId id="287" r:id="rId22"/>
    <p:sldId id="271" r:id="rId23"/>
    <p:sldId id="276" r:id="rId24"/>
    <p:sldId id="301" r:id="rId25"/>
    <p:sldId id="283" r:id="rId26"/>
    <p:sldId id="260" r:id="rId27"/>
    <p:sldId id="277" r:id="rId28"/>
    <p:sldId id="296" r:id="rId29"/>
    <p:sldId id="298" r:id="rId30"/>
    <p:sldId id="280" r:id="rId31"/>
    <p:sldId id="281" r:id="rId32"/>
    <p:sldId id="290" r:id="rId33"/>
    <p:sldId id="284" r:id="rId34"/>
    <p:sldId id="297" r:id="rId35"/>
    <p:sldId id="285" r:id="rId36"/>
    <p:sldId id="302" r:id="rId37"/>
    <p:sldId id="289" r:id="rId38"/>
    <p:sldId id="300" r:id="rId39"/>
    <p:sldId id="292" r:id="rId40"/>
    <p:sldId id="293" r:id="rId41"/>
    <p:sldId id="294" r:id="rId42"/>
    <p:sldId id="299" r:id="rId43"/>
    <p:sldId id="295" r:id="rId44"/>
    <p:sldId id="278" r:id="rId45"/>
    <p:sldId id="291" r:id="rId46"/>
    <p:sldId id="264" r:id="rId4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737" autoAdjust="0"/>
  </p:normalViewPr>
  <p:slideViewPr>
    <p:cSldViewPr>
      <p:cViewPr>
        <p:scale>
          <a:sx n="95" d="100"/>
          <a:sy n="95" d="100"/>
        </p:scale>
        <p:origin x="70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034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034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C44EF405-A09A-405F-9CB1-226C450216D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0061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522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22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522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C59D82F6-2B7D-4AA8-9F64-09BD4A13F41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421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A08986-5E15-4DA0-A01C-F28F745B1150}" type="slidenum">
              <a:rPr lang="en-US"/>
              <a:pPr/>
              <a:t>1</a:t>
            </a:fld>
            <a:endParaRPr lang="en-US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107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62552E-E890-4DEE-BDB7-AC3F9568AA96}" type="slidenum">
              <a:rPr lang="en-US"/>
              <a:pPr/>
              <a:t>10</a:t>
            </a:fld>
            <a:endParaRPr lang="en-US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0790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CFC2C5-1FBC-4C75-82C7-3EDE9EA7DC6F}" type="slidenum">
              <a:rPr lang="en-US"/>
              <a:pPr/>
              <a:t>11</a:t>
            </a:fld>
            <a:endParaRPr lang="en-US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524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035434-5BD8-4382-BD12-6056312F1F3B}" type="slidenum">
              <a:rPr lang="en-US"/>
              <a:pPr/>
              <a:t>12</a:t>
            </a:fld>
            <a:endParaRPr lang="en-US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0500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65DD0A-60E3-47FE-ACDF-53BFF3190D07}" type="slidenum">
              <a:rPr lang="en-US"/>
              <a:pPr/>
              <a:t>13</a:t>
            </a:fld>
            <a:endParaRPr lang="en-US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42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CD8AF4-9663-4948-9034-FC3909C45CE2}" type="slidenum">
              <a:rPr lang="en-US"/>
              <a:pPr/>
              <a:t>14</a:t>
            </a:fld>
            <a:endParaRPr lang="en-US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7913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991BA8-135A-4BD5-B84E-DD028898E22C}" type="slidenum">
              <a:rPr lang="en-US"/>
              <a:pPr/>
              <a:t>15</a:t>
            </a:fld>
            <a:endParaRPr lang="en-US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9427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D0EDF5-0D67-4E65-AD02-A281BE4B8CEA}" type="slidenum">
              <a:rPr lang="en-US"/>
              <a:pPr/>
              <a:t>16</a:t>
            </a:fld>
            <a:endParaRPr lang="en-US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6684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2CE332-D875-46C1-AFA6-C9539A36993D}" type="slidenum">
              <a:rPr lang="en-US"/>
              <a:pPr/>
              <a:t>17</a:t>
            </a:fld>
            <a:endParaRPr lang="en-US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1150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4192A6-A4CD-49F1-A20D-88AFE2206822}" type="slidenum">
              <a:rPr lang="en-US"/>
              <a:pPr/>
              <a:t>18</a:t>
            </a:fld>
            <a:endParaRPr lang="en-US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4533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81BCA4-5046-4A18-B9B1-9AB803A58E4C}" type="slidenum">
              <a:rPr lang="en-US"/>
              <a:pPr/>
              <a:t>19</a:t>
            </a:fld>
            <a:endParaRPr lang="en-US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8217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B218DA-68F2-4721-BBF8-108C1CE892F4}" type="slidenum">
              <a:rPr lang="en-US"/>
              <a:pPr/>
              <a:t>2</a:t>
            </a:fld>
            <a:endParaRPr lang="en-US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2569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E7F827-2C96-42EA-9FE2-79FDFDDF41CE}" type="slidenum">
              <a:rPr lang="en-US"/>
              <a:pPr/>
              <a:t>20</a:t>
            </a:fld>
            <a:endParaRPr lang="en-US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0539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5468A7-CB3C-40A2-82DD-1A2B50734884}" type="slidenum">
              <a:rPr lang="en-US"/>
              <a:pPr/>
              <a:t>21</a:t>
            </a:fld>
            <a:endParaRPr lang="en-US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879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B5E81D-5AC0-40A9-99E3-A396083CDFE6}" type="slidenum">
              <a:rPr lang="en-US"/>
              <a:pPr/>
              <a:t>22</a:t>
            </a:fld>
            <a:endParaRPr lang="en-US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7292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4B00FA-A90D-4370-82D7-7560C12273B1}" type="slidenum">
              <a:rPr lang="en-US"/>
              <a:pPr/>
              <a:t>23</a:t>
            </a:fld>
            <a:endParaRPr lang="en-US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9106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7EF4F1-26F5-4D5C-90AE-0133750288BE}" type="slidenum">
              <a:rPr lang="en-US"/>
              <a:pPr/>
              <a:t>24</a:t>
            </a:fld>
            <a:endParaRPr lang="en-US"/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31284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887A29-1208-443F-BA6A-7B56357A8D9B}" type="slidenum">
              <a:rPr lang="en-US"/>
              <a:pPr/>
              <a:t>25</a:t>
            </a:fld>
            <a:endParaRPr lang="en-US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52014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82557E-0E0D-4F88-B906-75B1AE85B1D2}" type="slidenum">
              <a:rPr lang="en-US"/>
              <a:pPr/>
              <a:t>26</a:t>
            </a:fld>
            <a:endParaRPr lang="en-US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71822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36A0BC-5D8A-4332-B7E7-C33A623BB191}" type="slidenum">
              <a:rPr lang="en-US"/>
              <a:pPr/>
              <a:t>27</a:t>
            </a:fld>
            <a:endParaRPr lang="en-US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65713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2095A3-0973-4D9D-A9A8-0E4D2C23E3B9}" type="slidenum">
              <a:rPr lang="en-US"/>
              <a:pPr/>
              <a:t>28</a:t>
            </a:fld>
            <a:endParaRPr lang="en-US"/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32921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259C45-CBEC-432D-B6F5-523E1A7636A5}" type="slidenum">
              <a:rPr lang="en-US"/>
              <a:pPr/>
              <a:t>29</a:t>
            </a:fld>
            <a:endParaRPr lang="en-US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8676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210E69-0B59-4048-939A-39EEBFB597E5}" type="slidenum">
              <a:rPr lang="en-US"/>
              <a:pPr/>
              <a:t>3</a:t>
            </a:fld>
            <a:endParaRPr lang="en-US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86810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8FA338-74AE-4523-82E7-9AAE876BDFF8}" type="slidenum">
              <a:rPr lang="en-US"/>
              <a:pPr/>
              <a:t>30</a:t>
            </a:fld>
            <a:endParaRPr lang="en-US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72221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5476FD-0FCA-4F4C-9CA4-7651CDE74E30}" type="slidenum">
              <a:rPr lang="en-US"/>
              <a:pPr/>
              <a:t>31</a:t>
            </a:fld>
            <a:endParaRPr lang="en-US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49643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80E22D-EC18-40D3-936F-DC623D2B5EB3}" type="slidenum">
              <a:rPr lang="en-US"/>
              <a:pPr/>
              <a:t>32</a:t>
            </a:fld>
            <a:endParaRPr lang="en-US"/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28071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982027-5FE9-4E0E-90F0-D0ED5B08E56D}" type="slidenum">
              <a:rPr lang="en-US"/>
              <a:pPr/>
              <a:t>33</a:t>
            </a:fld>
            <a:endParaRPr lang="en-US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13796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FFFAF1-FB24-4A93-99E6-6B7C3580EB30}" type="slidenum">
              <a:rPr lang="en-US"/>
              <a:pPr/>
              <a:t>34</a:t>
            </a:fld>
            <a:endParaRPr lang="en-US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55420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070274-312C-4B64-BC60-008D4E05C88B}" type="slidenum">
              <a:rPr lang="en-US"/>
              <a:pPr/>
              <a:t>35</a:t>
            </a:fld>
            <a:endParaRPr lang="en-US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61665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41D753-EFC9-4D74-8E3E-0863114236BD}" type="slidenum">
              <a:rPr lang="en-US"/>
              <a:pPr/>
              <a:t>36</a:t>
            </a:fld>
            <a:endParaRPr lang="en-US"/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41308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D0C232-89CC-4A52-83E2-B8370101D157}" type="slidenum">
              <a:rPr lang="en-US"/>
              <a:pPr/>
              <a:t>37</a:t>
            </a:fld>
            <a:endParaRPr lang="en-US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6528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59A63B-068A-45C3-9139-A58F695F81EF}" type="slidenum">
              <a:rPr lang="en-US"/>
              <a:pPr/>
              <a:t>38</a:t>
            </a:fld>
            <a:endParaRPr lang="en-US"/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11112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718ACF-C787-4C9A-A91A-45F3D3EDD0BF}" type="slidenum">
              <a:rPr lang="en-US"/>
              <a:pPr/>
              <a:t>39</a:t>
            </a:fld>
            <a:endParaRPr lang="en-US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119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0FB7D3-5142-4CE6-9E6A-7CC5D21BFA40}" type="slidenum">
              <a:rPr lang="en-US"/>
              <a:pPr/>
              <a:t>4</a:t>
            </a:fld>
            <a:endParaRPr lang="en-US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95189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82ECBB-C37D-49EC-8806-E42100059FEA}" type="slidenum">
              <a:rPr lang="en-US"/>
              <a:pPr/>
              <a:t>40</a:t>
            </a:fld>
            <a:endParaRPr lang="en-US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66806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FBC9A4-C4A2-4F76-8879-B40DF03E6842}" type="slidenum">
              <a:rPr lang="en-US"/>
              <a:pPr/>
              <a:t>41</a:t>
            </a:fld>
            <a:endParaRPr lang="en-US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84998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F969D7-1B39-4F30-B926-5C93227B5433}" type="slidenum">
              <a:rPr lang="en-US"/>
              <a:pPr/>
              <a:t>42</a:t>
            </a:fld>
            <a:endParaRPr lang="en-US"/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30476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D32594-4B23-495C-805D-21ADF94AF427}" type="slidenum">
              <a:rPr lang="en-US"/>
              <a:pPr/>
              <a:t>43</a:t>
            </a:fld>
            <a:endParaRPr lang="en-US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20647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9FA302-28B2-4D11-BBAE-3840C62B9579}" type="slidenum">
              <a:rPr lang="en-US"/>
              <a:pPr/>
              <a:t>44</a:t>
            </a:fld>
            <a:endParaRPr lang="en-US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94090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153B40-5525-4D58-9D80-3B08E410CE34}" type="slidenum">
              <a:rPr lang="en-US"/>
              <a:pPr/>
              <a:t>45</a:t>
            </a:fld>
            <a:endParaRPr lang="en-US"/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84706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4B32BA-015D-499C-BC98-9FBEA3D7CF8E}" type="slidenum">
              <a:rPr lang="en-US"/>
              <a:pPr/>
              <a:t>46</a:t>
            </a:fld>
            <a:endParaRPr lang="en-US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8180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59B015-057A-4DF2-AE8F-9CAC10FF64A8}" type="slidenum">
              <a:rPr lang="en-US"/>
              <a:pPr/>
              <a:t>5</a:t>
            </a:fld>
            <a:endParaRPr lang="en-US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3075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1605A8-ABA7-4BAE-B97B-F36AF0022979}" type="slidenum">
              <a:rPr lang="en-US"/>
              <a:pPr/>
              <a:t>6</a:t>
            </a:fld>
            <a:endParaRPr lang="en-US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6244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5D5CF4-2C3B-405A-8E8A-EA9C2A81636A}" type="slidenum">
              <a:rPr lang="en-US"/>
              <a:pPr/>
              <a:t>7</a:t>
            </a:fld>
            <a:endParaRPr lang="en-US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5087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FEC032-480A-4D63-A9A5-054D6A7F6BBB}" type="slidenum">
              <a:rPr lang="en-US"/>
              <a:pPr/>
              <a:t>8</a:t>
            </a:fld>
            <a:endParaRPr lang="en-US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7696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40DBC6-BEB0-49C5-B60E-2FF112F3838E}" type="slidenum">
              <a:rPr lang="en-US"/>
              <a:pPr/>
              <a:t>9</a:t>
            </a:fld>
            <a:endParaRPr lang="en-US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501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02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102403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04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05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06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07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08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09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10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11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12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13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14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15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16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17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18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19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20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21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22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423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424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2425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2426" name="Rectangle 26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02427" name="Rectangle 2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02428" name="Rectangle 2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10FF99A-483B-41F3-81AA-AD98882C44D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  <p:sndAc>
      <p:stSnd>
        <p:snd r:embed="rId1" name="cashreg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9761E86-E1F3-46FB-B6EF-931E0646CD0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 spd="slow">
    <p:newsflash/>
    <p:sndAc>
      <p:stSnd>
        <p:snd r:embed="rId1" name="cashreg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7D471E4-B031-42BF-A319-B38C1144EB3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 spd="slow">
    <p:newsflash/>
    <p:sndAc>
      <p:stSnd>
        <p:snd r:embed="rId1" name="cashreg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709BEDD-0FE2-445E-B3B7-238250852F3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 spd="slow">
    <p:newsflash/>
    <p:sndAc>
      <p:stSnd>
        <p:snd r:embed="rId1" name="cashreg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D1D9546-5AA1-414A-9B02-0B5756E6B77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 spd="slow">
    <p:newsflash/>
    <p:sndAc>
      <p:stSnd>
        <p:snd r:embed="rId1" name="cashreg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A99F468-8167-4341-834C-2B73B607710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 spd="slow">
    <p:newsflash/>
    <p:sndAc>
      <p:stSnd>
        <p:snd r:embed="rId1" name="cashreg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F68E0D6-1246-41A5-B617-13A33D42B06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 spd="slow">
    <p:newsflash/>
    <p:sndAc>
      <p:stSnd>
        <p:snd r:embed="rId1" name="cashreg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9E10BF2-B1B7-4094-9B4A-1AB13FFE6A5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 spd="slow">
    <p:newsflash/>
    <p:sndAc>
      <p:stSnd>
        <p:snd r:embed="rId1" name="cashreg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AB2919B-FC67-4A8B-A1BB-F2DE3EDC66E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 spd="slow">
    <p:newsflash/>
    <p:sndAc>
      <p:stSnd>
        <p:snd r:embed="rId1" name="cashreg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32709BC-C8C8-474D-9D6E-6FCFFC71EEB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 spd="slow">
    <p:newsflash/>
    <p:sndAc>
      <p:stSnd>
        <p:snd r:embed="rId1" name="cashreg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64FDDAD-F0A7-4375-93D7-23C8779912F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 spd="slow">
    <p:newsflash/>
    <p:sndAc>
      <p:stSnd>
        <p:snd r:embed="rId1" name="cashreg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378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101379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380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381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382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383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384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385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386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387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388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389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390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391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392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393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394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395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396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397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398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399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1400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1401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1402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101403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AE1E285B-6FAE-4781-9EAA-F3F27BE7882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1404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spd="slow">
    <p:newsflash/>
    <p:sndAc>
      <p:stSnd>
        <p:snd r:embed="rId13" name="cashreg.wav"/>
      </p:stSnd>
    </p:sndAc>
  </p:transition>
  <p:txStyles>
    <p:titleStyle>
      <a:lvl1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1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wma"/><Relationship Id="rId1" Type="http://schemas.microsoft.com/office/2007/relationships/media" Target="../media/media10.wma"/><Relationship Id="rId6" Type="http://schemas.openxmlformats.org/officeDocument/2006/relationships/image" Target="../media/image1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1.wma"/><Relationship Id="rId1" Type="http://schemas.microsoft.com/office/2007/relationships/media" Target="../media/media11.wma"/><Relationship Id="rId6" Type="http://schemas.openxmlformats.org/officeDocument/2006/relationships/image" Target="../media/image1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2.wma"/><Relationship Id="rId1" Type="http://schemas.microsoft.com/office/2007/relationships/media" Target="../media/media12.wma"/><Relationship Id="rId6" Type="http://schemas.openxmlformats.org/officeDocument/2006/relationships/image" Target="../media/image1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3.wma"/><Relationship Id="rId1" Type="http://schemas.microsoft.com/office/2007/relationships/media" Target="../media/media13.wma"/><Relationship Id="rId6" Type="http://schemas.openxmlformats.org/officeDocument/2006/relationships/image" Target="../media/image1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4.wma"/><Relationship Id="rId1" Type="http://schemas.microsoft.com/office/2007/relationships/media" Target="../media/media14.wma"/><Relationship Id="rId6" Type="http://schemas.openxmlformats.org/officeDocument/2006/relationships/image" Target="../media/image1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5.wma"/><Relationship Id="rId1" Type="http://schemas.microsoft.com/office/2007/relationships/media" Target="../media/media15.wma"/><Relationship Id="rId6" Type="http://schemas.openxmlformats.org/officeDocument/2006/relationships/image" Target="../media/image1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6.wma"/><Relationship Id="rId1" Type="http://schemas.microsoft.com/office/2007/relationships/media" Target="../media/media16.wma"/><Relationship Id="rId6" Type="http://schemas.openxmlformats.org/officeDocument/2006/relationships/image" Target="../media/image1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7.wma"/><Relationship Id="rId1" Type="http://schemas.microsoft.com/office/2007/relationships/media" Target="../media/media17.wma"/><Relationship Id="rId6" Type="http://schemas.openxmlformats.org/officeDocument/2006/relationships/image" Target="../media/image1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8.wma"/><Relationship Id="rId1" Type="http://schemas.microsoft.com/office/2007/relationships/media" Target="../media/media18.wma"/><Relationship Id="rId6" Type="http://schemas.openxmlformats.org/officeDocument/2006/relationships/image" Target="../media/image1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9.wma"/><Relationship Id="rId1" Type="http://schemas.microsoft.com/office/2007/relationships/media" Target="../media/media19.wma"/><Relationship Id="rId6" Type="http://schemas.openxmlformats.org/officeDocument/2006/relationships/image" Target="../media/image1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6" Type="http://schemas.openxmlformats.org/officeDocument/2006/relationships/image" Target="../media/image1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0.wma"/><Relationship Id="rId1" Type="http://schemas.microsoft.com/office/2007/relationships/media" Target="../media/media20.wma"/><Relationship Id="rId6" Type="http://schemas.openxmlformats.org/officeDocument/2006/relationships/image" Target="../media/image1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1.wma"/><Relationship Id="rId1" Type="http://schemas.microsoft.com/office/2007/relationships/media" Target="../media/media21.wma"/><Relationship Id="rId6" Type="http://schemas.openxmlformats.org/officeDocument/2006/relationships/image" Target="../media/image1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2.wma"/><Relationship Id="rId1" Type="http://schemas.microsoft.com/office/2007/relationships/media" Target="../media/media22.wma"/><Relationship Id="rId6" Type="http://schemas.openxmlformats.org/officeDocument/2006/relationships/image" Target="../media/image1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3.wma"/><Relationship Id="rId1" Type="http://schemas.microsoft.com/office/2007/relationships/media" Target="../media/media23.wma"/><Relationship Id="rId6" Type="http://schemas.openxmlformats.org/officeDocument/2006/relationships/image" Target="../media/image1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4.wma"/><Relationship Id="rId1" Type="http://schemas.microsoft.com/office/2007/relationships/media" Target="../media/media24.wma"/><Relationship Id="rId6" Type="http://schemas.openxmlformats.org/officeDocument/2006/relationships/image" Target="../media/image1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5.wma"/><Relationship Id="rId1" Type="http://schemas.microsoft.com/office/2007/relationships/media" Target="../media/media25.wma"/><Relationship Id="rId6" Type="http://schemas.openxmlformats.org/officeDocument/2006/relationships/image" Target="../media/image1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6.wma"/><Relationship Id="rId1" Type="http://schemas.microsoft.com/office/2007/relationships/media" Target="../media/media26.wma"/><Relationship Id="rId6" Type="http://schemas.openxmlformats.org/officeDocument/2006/relationships/image" Target="../media/image1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7.wma"/><Relationship Id="rId1" Type="http://schemas.microsoft.com/office/2007/relationships/media" Target="../media/media27.wma"/><Relationship Id="rId6" Type="http://schemas.openxmlformats.org/officeDocument/2006/relationships/image" Target="../media/image1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8.wma"/><Relationship Id="rId1" Type="http://schemas.microsoft.com/office/2007/relationships/media" Target="../media/media28.wma"/><Relationship Id="rId6" Type="http://schemas.openxmlformats.org/officeDocument/2006/relationships/image" Target="../media/image1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9.wma"/><Relationship Id="rId1" Type="http://schemas.microsoft.com/office/2007/relationships/media" Target="../media/media29.wma"/><Relationship Id="rId6" Type="http://schemas.openxmlformats.org/officeDocument/2006/relationships/image" Target="../media/image1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6" Type="http://schemas.openxmlformats.org/officeDocument/2006/relationships/image" Target="../media/image1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0.wma"/><Relationship Id="rId1" Type="http://schemas.microsoft.com/office/2007/relationships/media" Target="../media/media30.wma"/><Relationship Id="rId6" Type="http://schemas.openxmlformats.org/officeDocument/2006/relationships/image" Target="../media/image1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1.wma"/><Relationship Id="rId1" Type="http://schemas.microsoft.com/office/2007/relationships/media" Target="../media/media31.wma"/><Relationship Id="rId6" Type="http://schemas.openxmlformats.org/officeDocument/2006/relationships/image" Target="../media/image1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2.wma"/><Relationship Id="rId1" Type="http://schemas.microsoft.com/office/2007/relationships/media" Target="../media/media32.wma"/><Relationship Id="rId6" Type="http://schemas.openxmlformats.org/officeDocument/2006/relationships/image" Target="../media/image1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3.wma"/><Relationship Id="rId1" Type="http://schemas.microsoft.com/office/2007/relationships/media" Target="../media/media33.wma"/><Relationship Id="rId6" Type="http://schemas.openxmlformats.org/officeDocument/2006/relationships/image" Target="../media/image1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4.wma"/><Relationship Id="rId1" Type="http://schemas.microsoft.com/office/2007/relationships/media" Target="../media/media34.wma"/><Relationship Id="rId6" Type="http://schemas.openxmlformats.org/officeDocument/2006/relationships/image" Target="../media/image1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5.wma"/><Relationship Id="rId1" Type="http://schemas.microsoft.com/office/2007/relationships/media" Target="../media/media35.wma"/><Relationship Id="rId6" Type="http://schemas.openxmlformats.org/officeDocument/2006/relationships/image" Target="../media/image1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6.wma"/><Relationship Id="rId1" Type="http://schemas.microsoft.com/office/2007/relationships/media" Target="../media/media36.wma"/><Relationship Id="rId6" Type="http://schemas.openxmlformats.org/officeDocument/2006/relationships/image" Target="../media/image1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7.wma"/><Relationship Id="rId1" Type="http://schemas.microsoft.com/office/2007/relationships/media" Target="../media/media37.wma"/><Relationship Id="rId6" Type="http://schemas.openxmlformats.org/officeDocument/2006/relationships/image" Target="../media/image1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8.wma"/><Relationship Id="rId1" Type="http://schemas.microsoft.com/office/2007/relationships/media" Target="../media/media38.wma"/><Relationship Id="rId6" Type="http://schemas.openxmlformats.org/officeDocument/2006/relationships/image" Target="../media/image1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9.wma"/><Relationship Id="rId1" Type="http://schemas.microsoft.com/office/2007/relationships/media" Target="../media/media39.wma"/><Relationship Id="rId6" Type="http://schemas.openxmlformats.org/officeDocument/2006/relationships/image" Target="../media/image1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6" Type="http://schemas.openxmlformats.org/officeDocument/2006/relationships/image" Target="../media/image1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0.wma"/><Relationship Id="rId1" Type="http://schemas.microsoft.com/office/2007/relationships/media" Target="../media/media40.wma"/><Relationship Id="rId6" Type="http://schemas.openxmlformats.org/officeDocument/2006/relationships/image" Target="../media/image1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4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1.wma"/><Relationship Id="rId1" Type="http://schemas.microsoft.com/office/2007/relationships/media" Target="../media/media41.wma"/><Relationship Id="rId6" Type="http://schemas.openxmlformats.org/officeDocument/2006/relationships/image" Target="../media/image1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4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2.wma"/><Relationship Id="rId1" Type="http://schemas.microsoft.com/office/2007/relationships/media" Target="../media/media42.wma"/><Relationship Id="rId6" Type="http://schemas.openxmlformats.org/officeDocument/2006/relationships/image" Target="../media/image1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4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3.wma"/><Relationship Id="rId1" Type="http://schemas.microsoft.com/office/2007/relationships/media" Target="../media/media43.wma"/><Relationship Id="rId6" Type="http://schemas.openxmlformats.org/officeDocument/2006/relationships/image" Target="../media/image1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4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4.wma"/><Relationship Id="rId1" Type="http://schemas.microsoft.com/office/2007/relationships/media" Target="../media/media44.wma"/><Relationship Id="rId6" Type="http://schemas.openxmlformats.org/officeDocument/2006/relationships/image" Target="../media/image1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4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5.wma"/><Relationship Id="rId1" Type="http://schemas.microsoft.com/office/2007/relationships/media" Target="../media/media45.wma"/><Relationship Id="rId6" Type="http://schemas.openxmlformats.org/officeDocument/2006/relationships/image" Target="../media/image1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4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6.wma"/><Relationship Id="rId1" Type="http://schemas.microsoft.com/office/2007/relationships/media" Target="../media/media46.wma"/><Relationship Id="rId6" Type="http://schemas.openxmlformats.org/officeDocument/2006/relationships/image" Target="../media/image1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4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6" Type="http://schemas.openxmlformats.org/officeDocument/2006/relationships/image" Target="../media/image1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6" Type="http://schemas.openxmlformats.org/officeDocument/2006/relationships/image" Target="../media/image1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6" Type="http://schemas.openxmlformats.org/officeDocument/2006/relationships/image" Target="../media/image1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6" Type="http://schemas.openxmlformats.org/officeDocument/2006/relationships/image" Target="../media/image1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wma"/><Relationship Id="rId1" Type="http://schemas.microsoft.com/office/2007/relationships/media" Target="../media/media9.wma"/><Relationship Id="rId6" Type="http://schemas.openxmlformats.org/officeDocument/2006/relationships/image" Target="../media/image1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10500" dirty="0" smtClean="0"/>
              <a:t>CAN</a:t>
            </a:r>
            <a:endParaRPr lang="en-US" sz="10500" dirty="0"/>
          </a:p>
        </p:txBody>
      </p:sp>
      <p:pic>
        <p:nvPicPr>
          <p:cNvPr id="3" name="CA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372600" y="13716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>
    <p:newsflash/>
    <p:sndAc>
      <p:stSnd>
        <p:snd r:embed="rId5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2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04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024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10500" dirty="0" smtClean="0"/>
              <a:t>DOWN</a:t>
            </a:r>
            <a:endParaRPr lang="en-US" sz="10500" dirty="0"/>
          </a:p>
        </p:txBody>
      </p:sp>
      <p:pic>
        <p:nvPicPr>
          <p:cNvPr id="2" name="DOW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372600" y="1295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>
    <p:newsflash/>
    <p:sndAc>
      <p:stSnd>
        <p:snd r:embed="rId5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33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50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33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10500" dirty="0" smtClean="0"/>
              <a:t>GO</a:t>
            </a:r>
            <a:endParaRPr lang="en-US" sz="10500" dirty="0"/>
          </a:p>
        </p:txBody>
      </p:sp>
      <p:pic>
        <p:nvPicPr>
          <p:cNvPr id="2" name="G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525000" y="17526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>
    <p:newsflash/>
    <p:sndAc>
      <p:stSnd>
        <p:snd r:embed="rId5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638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0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638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10500" dirty="0" smtClean="0"/>
              <a:t>LITTLE</a:t>
            </a:r>
            <a:endParaRPr lang="en-US" sz="10500" dirty="0"/>
          </a:p>
        </p:txBody>
      </p:sp>
      <p:pic>
        <p:nvPicPr>
          <p:cNvPr id="2" name="LITTL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372600" y="1219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>
    <p:newsflash/>
    <p:sndAc>
      <p:stSnd>
        <p:snd r:embed="rId5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66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6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66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10500" dirty="0" smtClean="0"/>
              <a:t>AND</a:t>
            </a:r>
            <a:endParaRPr lang="en-US" sz="10500" dirty="0"/>
          </a:p>
        </p:txBody>
      </p:sp>
      <p:pic>
        <p:nvPicPr>
          <p:cNvPr id="2" name="A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448800" y="1219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>
    <p:newsflash/>
    <p:sndAc>
      <p:stSnd>
        <p:snd r:embed="rId5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1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0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14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10500" dirty="0" smtClean="0"/>
              <a:t>SEE</a:t>
            </a:r>
            <a:endParaRPr lang="en-US" sz="10500" dirty="0"/>
          </a:p>
        </p:txBody>
      </p:sp>
      <p:pic>
        <p:nvPicPr>
          <p:cNvPr id="2" name="SE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601200" y="1905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>
    <p:newsflash/>
    <p:sndAc>
      <p:stSnd>
        <p:snd r:embed="rId5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379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51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379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10500" dirty="0" smtClean="0"/>
              <a:t>HE</a:t>
            </a:r>
            <a:endParaRPr lang="en-US" sz="10500" dirty="0"/>
          </a:p>
        </p:txBody>
      </p:sp>
      <p:pic>
        <p:nvPicPr>
          <p:cNvPr id="2" name="H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448800" y="1295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>
    <p:newsflash/>
    <p:sndAc>
      <p:stSnd>
        <p:snd r:embed="rId5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945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0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945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10500" dirty="0" smtClean="0"/>
              <a:t>OF</a:t>
            </a:r>
            <a:endParaRPr lang="en-US" sz="10500" dirty="0"/>
          </a:p>
        </p:txBody>
      </p:sp>
      <p:pic>
        <p:nvPicPr>
          <p:cNvPr id="2" name="OF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448800" y="1219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>
    <p:newsflash/>
    <p:sndAc>
      <p:stSnd>
        <p:snd r:embed="rId5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969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0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969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10500" dirty="0" smtClean="0"/>
              <a:t>ALL</a:t>
            </a:r>
            <a:endParaRPr lang="en-US" sz="10500" dirty="0"/>
          </a:p>
        </p:txBody>
      </p:sp>
      <p:pic>
        <p:nvPicPr>
          <p:cNvPr id="2" name="ALL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448800" y="959618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>
    <p:newsflash/>
    <p:sndAc>
      <p:stSnd>
        <p:snd r:embed="rId5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1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0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1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10500" dirty="0" smtClean="0"/>
              <a:t>AT</a:t>
            </a:r>
            <a:endParaRPr lang="en-US" sz="10500" dirty="0"/>
          </a:p>
        </p:txBody>
      </p:sp>
      <p:pic>
        <p:nvPicPr>
          <p:cNvPr id="2" name="A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372600" y="1295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>
    <p:newsflash/>
    <p:sndAc>
      <p:stSnd>
        <p:snd r:embed="rId5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19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0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19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10500" dirty="0" smtClean="0"/>
              <a:t>HIS</a:t>
            </a:r>
            <a:endParaRPr lang="en-US" sz="10500" dirty="0"/>
          </a:p>
        </p:txBody>
      </p:sp>
      <p:pic>
        <p:nvPicPr>
          <p:cNvPr id="2" name="HI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372600" y="9906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>
    <p:newsflash/>
    <p:sndAc>
      <p:stSnd>
        <p:snd r:embed="rId5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150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50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150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10500" dirty="0" smtClean="0"/>
              <a:t>DO</a:t>
            </a:r>
            <a:endParaRPr lang="en-US" sz="10500" dirty="0"/>
          </a:p>
        </p:txBody>
      </p:sp>
      <p:pic>
        <p:nvPicPr>
          <p:cNvPr id="2" name="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296400" y="1219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>
    <p:newsflash/>
    <p:sndAc>
      <p:stSnd>
        <p:snd r:embed="rId5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229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5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229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10500" dirty="0"/>
              <a:t>I</a:t>
            </a:r>
          </a:p>
        </p:txBody>
      </p:sp>
      <p:pic>
        <p:nvPicPr>
          <p:cNvPr id="2" name="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448800" y="1295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>
    <p:newsflash/>
    <p:sndAc>
      <p:stSnd>
        <p:snd r:embed="rId5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25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0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253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10500" dirty="0" smtClean="0"/>
              <a:t>SHE</a:t>
            </a:r>
            <a:endParaRPr lang="en-US" sz="10500" dirty="0"/>
          </a:p>
        </p:txBody>
      </p:sp>
      <p:pic>
        <p:nvPicPr>
          <p:cNvPr id="2" name="SH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601200" y="1143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>
    <p:newsflash/>
    <p:sndAc>
      <p:stSnd>
        <p:snd r:embed="rId5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48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0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48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10500" dirty="0" smtClean="0"/>
              <a:t>HAVE</a:t>
            </a:r>
            <a:endParaRPr lang="en-US" sz="10500" dirty="0"/>
          </a:p>
        </p:txBody>
      </p:sp>
      <p:pic>
        <p:nvPicPr>
          <p:cNvPr id="2" name="HAV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525000" y="1143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>
    <p:newsflash/>
    <p:sndAc>
      <p:stSnd>
        <p:snd r:embed="rId5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84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51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843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10500" dirty="0" smtClean="0"/>
              <a:t>IN</a:t>
            </a:r>
            <a:endParaRPr lang="en-US" sz="10500" dirty="0"/>
          </a:p>
        </p:txBody>
      </p:sp>
      <p:pic>
        <p:nvPicPr>
          <p:cNvPr id="2" name="I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601200" y="9906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>
    <p:newsflash/>
    <p:sndAc>
      <p:stSnd>
        <p:snd r:embed="rId5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355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0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355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10500" dirty="0" smtClean="0"/>
              <a:t>YOU</a:t>
            </a:r>
            <a:endParaRPr lang="en-US" sz="10500" dirty="0"/>
          </a:p>
        </p:txBody>
      </p:sp>
      <p:pic>
        <p:nvPicPr>
          <p:cNvPr id="2" name="YO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601200" y="9906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>
    <p:newsflash/>
    <p:sndAc>
      <p:stSnd>
        <p:snd r:embed="rId5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915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0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915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10500" dirty="0" smtClean="0"/>
              <a:t>ON</a:t>
            </a:r>
            <a:endParaRPr lang="en-US" sz="10500" dirty="0"/>
          </a:p>
        </p:txBody>
      </p:sp>
      <p:pic>
        <p:nvPicPr>
          <p:cNvPr id="2" name="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525000" y="914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>
    <p:newsflash/>
    <p:sndAc>
      <p:stSnd>
        <p:snd r:embed="rId5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07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0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072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10500" dirty="0" smtClean="0"/>
              <a:t>ARE</a:t>
            </a:r>
            <a:endParaRPr lang="en-US" sz="10500" dirty="0"/>
          </a:p>
        </p:txBody>
      </p:sp>
      <p:pic>
        <p:nvPicPr>
          <p:cNvPr id="2" name="AR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448800" y="983064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>
    <p:newsflash/>
    <p:sndAc>
      <p:stSnd>
        <p:snd r:embed="rId5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17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0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17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10500" dirty="0" smtClean="0"/>
              <a:t>IS</a:t>
            </a:r>
            <a:endParaRPr lang="en-US" sz="10500" dirty="0"/>
          </a:p>
        </p:txBody>
      </p:sp>
      <p:pic>
        <p:nvPicPr>
          <p:cNvPr id="2" name="I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448800" y="838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>
    <p:newsflash/>
    <p:sndAc>
      <p:stSnd>
        <p:snd r:embed="rId5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45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0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457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10500" dirty="0" smtClean="0"/>
              <a:t>WAS</a:t>
            </a:r>
            <a:endParaRPr lang="en-US" sz="10500" dirty="0"/>
          </a:p>
        </p:txBody>
      </p:sp>
      <p:pic>
        <p:nvPicPr>
          <p:cNvPr id="2" name="WA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448800" y="6858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>
    <p:newsflash/>
    <p:sndAc>
      <p:stSnd>
        <p:snd r:embed="rId5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40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0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403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10500" dirty="0" smtClean="0"/>
              <a:t>WHAT</a:t>
            </a:r>
            <a:endParaRPr lang="en-US" sz="10500" dirty="0"/>
          </a:p>
        </p:txBody>
      </p:sp>
      <p:pic>
        <p:nvPicPr>
          <p:cNvPr id="2" name="WHA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372600" y="6858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>
    <p:newsflash/>
    <p:sndAc>
      <p:stSnd>
        <p:snd r:embed="rId5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608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0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608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10500" dirty="0" smtClean="0"/>
              <a:t>SOME</a:t>
            </a:r>
            <a:endParaRPr lang="en-US" sz="10500" dirty="0"/>
          </a:p>
        </p:txBody>
      </p:sp>
      <p:pic>
        <p:nvPicPr>
          <p:cNvPr id="2" name="SOM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296400" y="14478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>
    <p:newsflash/>
    <p:sndAc>
      <p:stSnd>
        <p:snd r:embed="rId5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58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5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584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10500" dirty="0" smtClean="0"/>
              <a:t>MY</a:t>
            </a:r>
            <a:endParaRPr lang="en-US" sz="10500" dirty="0"/>
          </a:p>
        </p:txBody>
      </p:sp>
      <p:pic>
        <p:nvPicPr>
          <p:cNvPr id="2" name="M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448800" y="6858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>
    <p:newsflash/>
    <p:sndAc>
      <p:stSnd>
        <p:snd r:embed="rId5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76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0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765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10500" dirty="0" smtClean="0"/>
              <a:t>NOT</a:t>
            </a:r>
            <a:endParaRPr lang="en-US" sz="10500" dirty="0"/>
          </a:p>
        </p:txBody>
      </p:sp>
      <p:pic>
        <p:nvPicPr>
          <p:cNvPr id="2" name="NO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525000" y="9906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>
    <p:newsflash/>
    <p:sndAc>
      <p:stSnd>
        <p:snd r:embed="rId5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867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0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867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10500" dirty="0" smtClean="0"/>
              <a:t>THE</a:t>
            </a:r>
            <a:endParaRPr lang="en-US" sz="10500" dirty="0"/>
          </a:p>
        </p:txBody>
      </p:sp>
      <p:pic>
        <p:nvPicPr>
          <p:cNvPr id="2" name="TH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448800" y="838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>
    <p:newsflash/>
    <p:sndAc>
      <p:stSnd>
        <p:snd r:embed="rId5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789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0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789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10500" dirty="0" smtClean="0"/>
              <a:t>ONE</a:t>
            </a:r>
            <a:endParaRPr lang="en-US" sz="10500" dirty="0"/>
          </a:p>
        </p:txBody>
      </p:sp>
      <p:pic>
        <p:nvPicPr>
          <p:cNvPr id="2" name="ON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525000" y="6858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>
    <p:newsflash/>
    <p:sndAc>
      <p:stSnd>
        <p:snd r:embed="rId5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17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0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174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10500" dirty="0" smtClean="0"/>
              <a:t>WE</a:t>
            </a:r>
            <a:endParaRPr lang="en-US" sz="10500" dirty="0"/>
          </a:p>
        </p:txBody>
      </p:sp>
      <p:pic>
        <p:nvPicPr>
          <p:cNvPr id="2" name="W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296400" y="762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>
    <p:newsflash/>
    <p:sndAc>
      <p:stSnd>
        <p:snd r:embed="rId5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505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0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505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10500" dirty="0" smtClean="0"/>
              <a:t>SAID</a:t>
            </a:r>
            <a:endParaRPr lang="en-US" sz="10500" dirty="0"/>
          </a:p>
        </p:txBody>
      </p:sp>
      <p:pic>
        <p:nvPicPr>
          <p:cNvPr id="2" name="SA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448800" y="838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>
    <p:newsflash/>
    <p:sndAc>
      <p:stSnd>
        <p:snd r:embed="rId5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277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01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277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10500" dirty="0" smtClean="0"/>
              <a:t>YOUR</a:t>
            </a:r>
            <a:endParaRPr lang="en-US" sz="10500" dirty="0"/>
          </a:p>
        </p:txBody>
      </p:sp>
      <p:pic>
        <p:nvPicPr>
          <p:cNvPr id="2" name="YOU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525000" y="762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>
    <p:newsflash/>
    <p:sndAc>
      <p:stSnd>
        <p:snd r:embed="rId5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01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0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017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10500" dirty="0" smtClean="0"/>
              <a:t>THAT</a:t>
            </a:r>
            <a:endParaRPr lang="en-US" sz="10500" dirty="0"/>
          </a:p>
        </p:txBody>
      </p:sp>
      <p:pic>
        <p:nvPicPr>
          <p:cNvPr id="2" name="THA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448800" y="6858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>
    <p:newsflash/>
    <p:sndAc>
      <p:stSnd>
        <p:snd r:embed="rId5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686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5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686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10500" dirty="0" smtClean="0"/>
              <a:t>WITH</a:t>
            </a:r>
            <a:endParaRPr lang="en-US" sz="10500" dirty="0"/>
          </a:p>
        </p:txBody>
      </p:sp>
      <p:pic>
        <p:nvPicPr>
          <p:cNvPr id="2" name="WITH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525000" y="6858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>
    <p:newsflash/>
    <p:sndAc>
      <p:stSnd>
        <p:snd r:embed="rId5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81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50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813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10500" dirty="0" smtClean="0"/>
              <a:t>THEY</a:t>
            </a:r>
            <a:endParaRPr lang="en-US" sz="10500" dirty="0"/>
          </a:p>
        </p:txBody>
      </p:sp>
      <p:pic>
        <p:nvPicPr>
          <p:cNvPr id="2" name="THE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525000" y="838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>
    <p:newsflash/>
    <p:sndAc>
      <p:stSnd>
        <p:snd r:embed="rId5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99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0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993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10500" dirty="0"/>
              <a:t>A</a:t>
            </a:r>
            <a:endParaRPr lang="en-US" sz="10500" dirty="0"/>
          </a:p>
        </p:txBody>
      </p:sp>
      <p:pic>
        <p:nvPicPr>
          <p:cNvPr id="2" name="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448800" y="1295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>
    <p:newsflash/>
    <p:sndAc>
      <p:stSnd>
        <p:snd r:embed="rId5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5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05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10500" dirty="0" smtClean="0"/>
              <a:t>THIS</a:t>
            </a:r>
            <a:endParaRPr lang="en-US" sz="10500" dirty="0"/>
          </a:p>
        </p:txBody>
      </p:sp>
      <p:pic>
        <p:nvPicPr>
          <p:cNvPr id="2" name="THI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296400" y="6096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>
    <p:newsflash/>
    <p:sndAc>
      <p:stSnd>
        <p:snd r:embed="rId5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096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05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096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10500" dirty="0" smtClean="0"/>
              <a:t>TO</a:t>
            </a:r>
            <a:endParaRPr lang="en-US" sz="10500" dirty="0"/>
          </a:p>
        </p:txBody>
      </p:sp>
      <p:pic>
        <p:nvPicPr>
          <p:cNvPr id="2" name="T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448800" y="922774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>
    <p:newsflash/>
    <p:sndAc>
      <p:stSnd>
        <p:snd r:embed="rId5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198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50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198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10500" dirty="0" smtClean="0"/>
              <a:t>WHEN</a:t>
            </a:r>
            <a:endParaRPr lang="en-US" sz="10500" dirty="0"/>
          </a:p>
        </p:txBody>
      </p:sp>
      <p:pic>
        <p:nvPicPr>
          <p:cNvPr id="2" name="WHE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525000" y="838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>
    <p:newsflash/>
    <p:sndAc>
      <p:stSnd>
        <p:snd r:embed="rId5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710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0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710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10500" dirty="0" smtClean="0"/>
              <a:t>UP</a:t>
            </a:r>
            <a:endParaRPr lang="en-US" sz="10500" dirty="0"/>
          </a:p>
        </p:txBody>
      </p:sp>
      <p:pic>
        <p:nvPicPr>
          <p:cNvPr id="2" name="UP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372600" y="6858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>
    <p:newsflash/>
    <p:sndAc>
      <p:stSnd>
        <p:snd r:embed="rId5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30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5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3010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10500" dirty="0" smtClean="0"/>
              <a:t>IT</a:t>
            </a:r>
            <a:endParaRPr lang="en-US" sz="10500" dirty="0"/>
          </a:p>
        </p:txBody>
      </p:sp>
      <p:pic>
        <p:nvPicPr>
          <p:cNvPr id="2" name="I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448800" y="6858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>
    <p:newsflash/>
    <p:sndAc>
      <p:stSnd>
        <p:snd r:embed="rId5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56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5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560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10500" dirty="0" smtClean="0"/>
              <a:t>THERE</a:t>
            </a:r>
            <a:endParaRPr lang="en-US" sz="10500" dirty="0"/>
          </a:p>
        </p:txBody>
      </p:sp>
      <p:pic>
        <p:nvPicPr>
          <p:cNvPr id="2" name="THER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372600" y="762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>
    <p:newsflash/>
    <p:sndAc>
      <p:stSnd>
        <p:snd r:embed="rId5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89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0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891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10500" dirty="0" smtClean="0"/>
              <a:t>DID</a:t>
            </a:r>
            <a:endParaRPr lang="en-US" sz="10500" dirty="0"/>
          </a:p>
        </p:txBody>
      </p:sp>
      <p:pic>
        <p:nvPicPr>
          <p:cNvPr id="2" name="D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525000" y="6096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>
    <p:newsflash/>
    <p:sndAc>
      <p:stSnd>
        <p:snd r:embed="rId5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126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0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126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10500" dirty="0" smtClean="0"/>
              <a:t>HAD</a:t>
            </a:r>
            <a:endParaRPr lang="en-US" sz="10500" dirty="0"/>
          </a:p>
        </p:txBody>
      </p:sp>
      <p:pic>
        <p:nvPicPr>
          <p:cNvPr id="2" name="HA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448800" y="29718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>
    <p:newsflash/>
    <p:sndAc>
      <p:stSnd>
        <p:snd r:embed="rId5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74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0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74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10500" dirty="0" smtClean="0"/>
              <a:t>BE</a:t>
            </a:r>
            <a:endParaRPr lang="en-US" sz="10500" dirty="0"/>
          </a:p>
        </p:txBody>
      </p:sp>
      <p:pic>
        <p:nvPicPr>
          <p:cNvPr id="2" name="B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525000" y="13716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>
    <p:newsflash/>
    <p:sndAc>
      <p:stSnd>
        <p:snd r:embed="rId5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2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6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2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10500" dirty="0" smtClean="0"/>
              <a:t>FOR</a:t>
            </a:r>
            <a:endParaRPr lang="en-US" sz="10500" dirty="0"/>
          </a:p>
        </p:txBody>
      </p:sp>
      <p:pic>
        <p:nvPicPr>
          <p:cNvPr id="2" name="FO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448800" y="1582615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>
    <p:newsflash/>
    <p:sndAc>
      <p:stSnd>
        <p:snd r:embed="rId5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43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50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43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10500" dirty="0" smtClean="0"/>
              <a:t>FROM</a:t>
            </a:r>
            <a:endParaRPr lang="en-US" sz="10500" dirty="0"/>
          </a:p>
        </p:txBody>
      </p:sp>
      <p:pic>
        <p:nvPicPr>
          <p:cNvPr id="2" name="FR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296400" y="1295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>
    <p:newsflash/>
    <p:sndAc>
      <p:stSnd>
        <p:snd r:embed="rId5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536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11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536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10500" dirty="0" smtClean="0"/>
              <a:t>HER</a:t>
            </a:r>
            <a:endParaRPr lang="en-US" sz="10500" dirty="0"/>
          </a:p>
        </p:txBody>
      </p:sp>
      <p:pic>
        <p:nvPicPr>
          <p:cNvPr id="2" name="HE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525000" y="1295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>
    <p:newsflash/>
    <p:sndAc>
      <p:stSnd>
        <p:snd r:embed="rId5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048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0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0482" grpId="0"/>
    </p:bldLst>
  </p:timing>
</p:sld>
</file>

<file path=ppt/theme/theme1.xml><?xml version="1.0" encoding="utf-8"?>
<a:theme xmlns:a="http://schemas.openxmlformats.org/drawingml/2006/main" name="Curtain Call">
  <a:themeElements>
    <a:clrScheme name="Curtain Call 1">
      <a:dk1>
        <a:srgbClr val="602000"/>
      </a:dk1>
      <a:lt1>
        <a:srgbClr val="FFFFFF"/>
      </a:lt1>
      <a:dk2>
        <a:srgbClr val="800000"/>
      </a:dk2>
      <a:lt2>
        <a:srgbClr val="FFFFCC"/>
      </a:lt2>
      <a:accent1>
        <a:srgbClr val="FF3300"/>
      </a:accent1>
      <a:accent2>
        <a:srgbClr val="000000"/>
      </a:accent2>
      <a:accent3>
        <a:srgbClr val="C0AAAA"/>
      </a:accent3>
      <a:accent4>
        <a:srgbClr val="DADADA"/>
      </a:accent4>
      <a:accent5>
        <a:srgbClr val="FFADAA"/>
      </a:accent5>
      <a:accent6>
        <a:srgbClr val="000000"/>
      </a:accent6>
      <a:hlink>
        <a:srgbClr val="EBF25A"/>
      </a:hlink>
      <a:folHlink>
        <a:srgbClr val="F2AA68"/>
      </a:folHlink>
    </a:clrScheme>
    <a:fontScheme name="Curtain Call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rtain Call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rtain Call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Curtain Call</Template>
  <TotalTime>263</TotalTime>
  <Words>92</Words>
  <Application>Microsoft Office PowerPoint</Application>
  <PresentationFormat>On-screen Show (4:3)</PresentationFormat>
  <Paragraphs>92</Paragraphs>
  <Slides>46</Slides>
  <Notes>46</Notes>
  <HiddenSlides>0</HiddenSlides>
  <MMClips>46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0" baseType="lpstr">
      <vt:lpstr>Arial</vt:lpstr>
      <vt:lpstr>Tahoma</vt:lpstr>
      <vt:lpstr>Wingdings</vt:lpstr>
      <vt:lpstr>Curtain Call</vt:lpstr>
      <vt:lpstr>CAN</vt:lpstr>
      <vt:lpstr>DO</vt:lpstr>
      <vt:lpstr>SOME</vt:lpstr>
      <vt:lpstr>A</vt:lpstr>
      <vt:lpstr>HAD</vt:lpstr>
      <vt:lpstr>BE</vt:lpstr>
      <vt:lpstr>FOR</vt:lpstr>
      <vt:lpstr>FROM</vt:lpstr>
      <vt:lpstr>HER</vt:lpstr>
      <vt:lpstr>DOWN</vt:lpstr>
      <vt:lpstr>GO</vt:lpstr>
      <vt:lpstr>LITTLE</vt:lpstr>
      <vt:lpstr>AND</vt:lpstr>
      <vt:lpstr>SEE</vt:lpstr>
      <vt:lpstr>HE</vt:lpstr>
      <vt:lpstr>OF</vt:lpstr>
      <vt:lpstr>ALL</vt:lpstr>
      <vt:lpstr>AT</vt:lpstr>
      <vt:lpstr>HIS</vt:lpstr>
      <vt:lpstr>I</vt:lpstr>
      <vt:lpstr>SHE</vt:lpstr>
      <vt:lpstr>HAVE</vt:lpstr>
      <vt:lpstr>IN</vt:lpstr>
      <vt:lpstr>YOU</vt:lpstr>
      <vt:lpstr>ON</vt:lpstr>
      <vt:lpstr>ARE</vt:lpstr>
      <vt:lpstr>IS</vt:lpstr>
      <vt:lpstr>WAS</vt:lpstr>
      <vt:lpstr>WHAT</vt:lpstr>
      <vt:lpstr>MY</vt:lpstr>
      <vt:lpstr>NOT</vt:lpstr>
      <vt:lpstr>THE</vt:lpstr>
      <vt:lpstr>ONE</vt:lpstr>
      <vt:lpstr>WE</vt:lpstr>
      <vt:lpstr>SAID</vt:lpstr>
      <vt:lpstr>YOUR</vt:lpstr>
      <vt:lpstr>THAT</vt:lpstr>
      <vt:lpstr>WITH</vt:lpstr>
      <vt:lpstr>THEY</vt:lpstr>
      <vt:lpstr>THIS</vt:lpstr>
      <vt:lpstr>TO</vt:lpstr>
      <vt:lpstr>WHEN</vt:lpstr>
      <vt:lpstr>UP</vt:lpstr>
      <vt:lpstr>IT</vt:lpstr>
      <vt:lpstr>THERE</vt:lpstr>
      <vt:lpstr>DID</vt:lpstr>
    </vt:vector>
  </TitlesOfParts>
  <Company>Pops Spedster And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</dc:title>
  <dc:creator>dzinor61448</dc:creator>
  <cp:lastModifiedBy>James Kemp</cp:lastModifiedBy>
  <cp:revision>59</cp:revision>
  <dcterms:created xsi:type="dcterms:W3CDTF">2012-10-03T20:27:25Z</dcterms:created>
  <dcterms:modified xsi:type="dcterms:W3CDTF">2014-03-29T21:28:06Z</dcterms:modified>
</cp:coreProperties>
</file>